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64" r:id="rId7"/>
    <p:sldId id="259" r:id="rId8"/>
    <p:sldId id="263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021BFDD2-E1CA-4C87-9280-63944C2B7EA1}" type="datetimeFigureOut">
              <a:rPr lang="en-US" smtClean="0"/>
              <a:pPr/>
              <a:t>5/3/2010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arveyshomepage.com/Harveys_Homepage/Welcome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xchange.smarttech.com/index.html?lang=en_CA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SMART%20Math%20Tools%20-%20How%20To.noteboo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CESD COHORT – Day 3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7167594" cy="1219200"/>
          </a:xfrm>
        </p:spPr>
        <p:txBody>
          <a:bodyPr/>
          <a:lstStyle/>
          <a:p>
            <a:r>
              <a:rPr lang="en-US" dirty="0" smtClean="0"/>
              <a:t>Time To Get SMART &amp; Other Web 2.0 Tools in the Classroom</a:t>
            </a:r>
            <a:endParaRPr lang="en-US" dirty="0"/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642918"/>
            <a:ext cx="4638675" cy="30384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32" y="1928802"/>
            <a:ext cx="7000924" cy="4572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The Vision of this Cohort is to </a:t>
            </a:r>
            <a:r>
              <a:rPr lang="en-US" sz="3200" b="1" dirty="0" smtClean="0">
                <a:solidFill>
                  <a:srgbClr val="FF0000"/>
                </a:solidFill>
              </a:rPr>
              <a:t>provide time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for you to </a:t>
            </a:r>
            <a:r>
              <a:rPr lang="en-US" sz="3200" b="1" dirty="0" smtClean="0">
                <a:solidFill>
                  <a:srgbClr val="FF0000"/>
                </a:solidFill>
              </a:rPr>
              <a:t>collaborate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with similar grade teachers to </a:t>
            </a:r>
            <a:r>
              <a:rPr lang="en-US" sz="3200" b="1" dirty="0" smtClean="0">
                <a:solidFill>
                  <a:srgbClr val="FF0000"/>
                </a:solidFill>
              </a:rPr>
              <a:t>plan units, build lessons &amp; assessments, find digital content, </a:t>
            </a:r>
            <a:r>
              <a:rPr lang="en-US" sz="3200" dirty="0" smtClean="0"/>
              <a:t>and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investigate online materials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to help </a:t>
            </a:r>
            <a:r>
              <a:rPr lang="en-US" sz="3200" b="1" dirty="0" smtClean="0">
                <a:solidFill>
                  <a:srgbClr val="FF0000"/>
                </a:solidFill>
              </a:rPr>
              <a:t>engage students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and develop true </a:t>
            </a:r>
            <a:r>
              <a:rPr lang="en-US" sz="3200" b="1" dirty="0" smtClean="0">
                <a:solidFill>
                  <a:srgbClr val="FF0000"/>
                </a:solidFill>
              </a:rPr>
              <a:t>conceptual understanding</a:t>
            </a:r>
            <a:r>
              <a:rPr lang="en-US" sz="3200" dirty="0" smtClean="0">
                <a:solidFill>
                  <a:srgbClr val="FF0000"/>
                </a:solidFill>
              </a:rPr>
              <a:t>.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9:00 – 9:30	</a:t>
            </a:r>
            <a:r>
              <a:rPr lang="en-US" sz="2000" b="1" dirty="0" smtClean="0"/>
              <a:t>Quick Update – Things to share</a:t>
            </a:r>
          </a:p>
          <a:p>
            <a:r>
              <a:rPr lang="en-US" sz="2000" dirty="0" smtClean="0"/>
              <a:t>9:30 – 2:00	</a:t>
            </a:r>
            <a:r>
              <a:rPr lang="en-US" sz="2000" b="1" dirty="0" smtClean="0"/>
              <a:t>Time to Collaborate</a:t>
            </a:r>
          </a:p>
          <a:p>
            <a:r>
              <a:rPr lang="en-US" sz="2000" dirty="0" smtClean="0"/>
              <a:t>2:00 – 2:30	</a:t>
            </a:r>
            <a:r>
              <a:rPr lang="en-US" sz="2000" b="1" dirty="0" smtClean="0"/>
              <a:t>Sharing Session</a:t>
            </a:r>
          </a:p>
          <a:p>
            <a:r>
              <a:rPr lang="en-US" sz="2000" dirty="0" smtClean="0"/>
              <a:t>2:30		</a:t>
            </a:r>
            <a:r>
              <a:rPr lang="en-US" sz="2000" b="1" dirty="0" smtClean="0"/>
              <a:t>Feedback Form</a:t>
            </a:r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08" y="1928802"/>
            <a:ext cx="6543692" cy="41973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Re-introduce yourself by doing the following:</a:t>
            </a:r>
          </a:p>
          <a:p>
            <a:pPr lvl="1"/>
            <a:r>
              <a:rPr lang="en-US" sz="2800" dirty="0" smtClean="0"/>
              <a:t>Your name, grade level(s), where you teach</a:t>
            </a:r>
          </a:p>
          <a:p>
            <a:pPr lvl="1"/>
            <a:r>
              <a:rPr lang="en-US" sz="2800" dirty="0" smtClean="0"/>
              <a:t>What you are hoping to accomplish today</a:t>
            </a:r>
          </a:p>
          <a:p>
            <a:pPr lvl="1"/>
            <a:r>
              <a:rPr lang="en-US" sz="2800" dirty="0" smtClean="0"/>
              <a:t>Since last time I __________ in my math classes. </a:t>
            </a:r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L. Harvey </a:t>
            </a:r>
            <a:r>
              <a:rPr lang="en-US" dirty="0" err="1" smtClean="0"/>
              <a:t>Almarode</a:t>
            </a:r>
            <a:endParaRPr lang="en-US" dirty="0"/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  <p:pic>
        <p:nvPicPr>
          <p:cNvPr id="1027" name="Picture 3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2214554"/>
            <a:ext cx="6248400" cy="2220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214546" y="5072074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harveyshomepage.com/Harveys_Homepage/Welcome.html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Exchange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357430"/>
            <a:ext cx="45529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3105835"/>
            <a:ext cx="6000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exchange.smarttech.com/index.html?lang=en_CA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4071942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</a:t>
            </a:r>
          </a:p>
          <a:p>
            <a:r>
              <a:rPr lang="en-US" dirty="0" smtClean="0"/>
              <a:t>SEARCH BY OUTCOME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Notebook </a:t>
            </a:r>
            <a:br>
              <a:rPr lang="en-US" dirty="0" smtClean="0"/>
            </a:br>
            <a:r>
              <a:rPr lang="en-US" dirty="0" smtClean="0"/>
              <a:t>Math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SMART Notebook Math Tools  </a:t>
            </a:r>
          </a:p>
          <a:p>
            <a:pPr algn="ctr">
              <a:buNone/>
            </a:pPr>
            <a:r>
              <a:rPr lang="en-US" dirty="0" smtClean="0"/>
              <a:t>vs.</a:t>
            </a:r>
          </a:p>
          <a:p>
            <a:pPr algn="ctr">
              <a:buNone/>
            </a:pPr>
            <a:r>
              <a:rPr lang="en-US" dirty="0" smtClean="0">
                <a:hlinkClick r:id="rId2" action="ppaction://hlinkfile"/>
              </a:rPr>
              <a:t>SMART Notebook Math Toolbar</a:t>
            </a:r>
            <a:endParaRPr lang="en-US" dirty="0"/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Collaborate!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ask questions when needed!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557214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some time to look over the resources mentioned earlier.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286000"/>
            <a:ext cx="6248400" cy="4214834"/>
          </a:xfrm>
        </p:spPr>
        <p:txBody>
          <a:bodyPr>
            <a:normAutofit/>
          </a:bodyPr>
          <a:lstStyle/>
          <a:p>
            <a:r>
              <a:rPr lang="en-US" dirty="0" smtClean="0"/>
              <a:t>Finish up what you have been working on</a:t>
            </a:r>
          </a:p>
          <a:p>
            <a:endParaRPr lang="en-US" dirty="0" smtClean="0"/>
          </a:p>
          <a:p>
            <a:r>
              <a:rPr lang="en-US" dirty="0" smtClean="0"/>
              <a:t>Sharing </a:t>
            </a:r>
            <a:r>
              <a:rPr lang="en-US" dirty="0" smtClean="0"/>
              <a:t>session – YOU LEAD</a:t>
            </a:r>
          </a:p>
          <a:p>
            <a:endParaRPr lang="en-US" dirty="0" smtClean="0"/>
          </a:p>
          <a:p>
            <a:r>
              <a:rPr lang="en-US" dirty="0" smtClean="0"/>
              <a:t>Provide </a:t>
            </a:r>
            <a:r>
              <a:rPr lang="en-US" dirty="0" smtClean="0"/>
              <a:t>feedback </a:t>
            </a:r>
            <a:r>
              <a:rPr lang="en-US" dirty="0" smtClean="0"/>
              <a:t>found on Google Form</a:t>
            </a:r>
            <a:endParaRPr lang="en-US" dirty="0" smtClean="0"/>
          </a:p>
        </p:txBody>
      </p:sp>
      <p:pic>
        <p:nvPicPr>
          <p:cNvPr id="4" name="Picture 3" descr="generalma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1928794" cy="12634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598</TotalTime>
  <Words>135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</vt:lpstr>
      <vt:lpstr>Time To Get SMART &amp; Other Web 2.0 Tools in the Classroom</vt:lpstr>
      <vt:lpstr>VISION</vt:lpstr>
      <vt:lpstr>AGENDA</vt:lpstr>
      <vt:lpstr>Since Last Time</vt:lpstr>
      <vt:lpstr>L. Harvey Almarode</vt:lpstr>
      <vt:lpstr>SMART Exchange</vt:lpstr>
      <vt:lpstr>SMART Notebook  Math Tools</vt:lpstr>
      <vt:lpstr>Time to Collaborate!</vt:lpstr>
      <vt:lpstr>Today…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S&amp;M</dc:creator>
  <cp:lastModifiedBy>Technology Services</cp:lastModifiedBy>
  <cp:revision>66</cp:revision>
  <dcterms:created xsi:type="dcterms:W3CDTF">2010-02-11T03:39:32Z</dcterms:created>
  <dcterms:modified xsi:type="dcterms:W3CDTF">2010-05-04T04:53:26Z</dcterms:modified>
</cp:coreProperties>
</file>